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198629-0AF8-472A-AFD6-FAF51850A462}" v="2" dt="2024-07-12T18:14:53.3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Chappell" userId="0bb64a79-4315-417d-8840-c36de5c4d14a" providerId="ADAL" clId="{4FE944E9-FEFB-43BA-8272-33F315E4D17D}"/>
    <pc:docChg chg="custSel modSld">
      <pc:chgData name="Michelle Chappell" userId="0bb64a79-4315-417d-8840-c36de5c4d14a" providerId="ADAL" clId="{4FE944E9-FEFB-43BA-8272-33F315E4D17D}" dt="2024-04-03T14:55:04.342" v="28" actId="1076"/>
      <pc:docMkLst>
        <pc:docMk/>
      </pc:docMkLst>
      <pc:sldChg chg="addSp delSp modSp mod">
        <pc:chgData name="Michelle Chappell" userId="0bb64a79-4315-417d-8840-c36de5c4d14a" providerId="ADAL" clId="{4FE944E9-FEFB-43BA-8272-33F315E4D17D}" dt="2024-04-03T14:55:04.342" v="28" actId="1076"/>
        <pc:sldMkLst>
          <pc:docMk/>
          <pc:sldMk cId="4101456490" sldId="256"/>
        </pc:sldMkLst>
        <pc:spChg chg="mod">
          <ac:chgData name="Michelle Chappell" userId="0bb64a79-4315-417d-8840-c36de5c4d14a" providerId="ADAL" clId="{4FE944E9-FEFB-43BA-8272-33F315E4D17D}" dt="2024-04-03T14:54:39.997" v="22" actId="1076"/>
          <ac:spMkLst>
            <pc:docMk/>
            <pc:sldMk cId="4101456490" sldId="256"/>
            <ac:spMk id="2" creationId="{0595E3FE-ABF1-5C00-E726-A8852501024C}"/>
          </ac:spMkLst>
        </pc:spChg>
        <pc:spChg chg="del">
          <ac:chgData name="Michelle Chappell" userId="0bb64a79-4315-417d-8840-c36de5c4d14a" providerId="ADAL" clId="{4FE944E9-FEFB-43BA-8272-33F315E4D17D}" dt="2024-04-03T14:53:14.386" v="11" actId="26606"/>
          <ac:spMkLst>
            <pc:docMk/>
            <pc:sldMk cId="4101456490" sldId="256"/>
            <ac:spMk id="24" creationId="{928F64C6-FE22-4FC1-A763-DFCC514811BD}"/>
          </ac:spMkLst>
        </pc:spChg>
        <pc:spChg chg="add">
          <ac:chgData name="Michelle Chappell" userId="0bb64a79-4315-417d-8840-c36de5c4d14a" providerId="ADAL" clId="{4FE944E9-FEFB-43BA-8272-33F315E4D17D}" dt="2024-04-03T14:53:14.386" v="11" actId="26606"/>
          <ac:spMkLst>
            <pc:docMk/>
            <pc:sldMk cId="4101456490" sldId="256"/>
            <ac:spMk id="35" creationId="{33E72FA3-BD00-444A-AD9B-E6C3D069CDE3}"/>
          </ac:spMkLst>
        </pc:spChg>
        <pc:picChg chg="add del mod">
          <ac:chgData name="Michelle Chappell" userId="0bb64a79-4315-417d-8840-c36de5c4d14a" providerId="ADAL" clId="{4FE944E9-FEFB-43BA-8272-33F315E4D17D}" dt="2024-04-03T14:54:45.802" v="24" actId="478"/>
          <ac:picMkLst>
            <pc:docMk/>
            <pc:sldMk cId="4101456490" sldId="256"/>
            <ac:picMk id="3" creationId="{0AE417FE-A5A7-6F14-D89A-39192EB51985}"/>
          </ac:picMkLst>
        </pc:picChg>
        <pc:picChg chg="mod">
          <ac:chgData name="Michelle Chappell" userId="0bb64a79-4315-417d-8840-c36de5c4d14a" providerId="ADAL" clId="{4FE944E9-FEFB-43BA-8272-33F315E4D17D}" dt="2024-04-03T14:55:04.342" v="28" actId="1076"/>
          <ac:picMkLst>
            <pc:docMk/>
            <pc:sldMk cId="4101456490" sldId="256"/>
            <ac:picMk id="4" creationId="{C407AF70-9A0B-3366-3D6F-A75365B1E0CA}"/>
          </ac:picMkLst>
        </pc:picChg>
        <pc:picChg chg="mod">
          <ac:chgData name="Michelle Chappell" userId="0bb64a79-4315-417d-8840-c36de5c4d14a" providerId="ADAL" clId="{4FE944E9-FEFB-43BA-8272-33F315E4D17D}" dt="2024-04-03T14:54:48.456" v="25" actId="1076"/>
          <ac:picMkLst>
            <pc:docMk/>
            <pc:sldMk cId="4101456490" sldId="256"/>
            <ac:picMk id="5" creationId="{3FED5B4D-5932-F335-3815-A821396C832C}"/>
          </ac:picMkLst>
        </pc:picChg>
        <pc:picChg chg="add mod">
          <ac:chgData name="Michelle Chappell" userId="0bb64a79-4315-417d-8840-c36de5c4d14a" providerId="ADAL" clId="{4FE944E9-FEFB-43BA-8272-33F315E4D17D}" dt="2024-04-03T14:53:56.668" v="17" actId="1076"/>
          <ac:picMkLst>
            <pc:docMk/>
            <pc:sldMk cId="4101456490" sldId="256"/>
            <ac:picMk id="6" creationId="{E9224339-5B51-3100-A40C-73278A342417}"/>
          </ac:picMkLst>
        </pc:picChg>
        <pc:picChg chg="del mod">
          <ac:chgData name="Michelle Chappell" userId="0bb64a79-4315-417d-8840-c36de5c4d14a" providerId="ADAL" clId="{4FE944E9-FEFB-43BA-8272-33F315E4D17D}" dt="2024-04-03T14:40:38.856" v="5" actId="478"/>
          <ac:picMkLst>
            <pc:docMk/>
            <pc:sldMk cId="4101456490" sldId="256"/>
            <ac:picMk id="7" creationId="{39D67CC2-CD70-606D-CE0D-2F7282811AA2}"/>
          </ac:picMkLst>
        </pc:picChg>
        <pc:picChg chg="mod ord">
          <ac:chgData name="Michelle Chappell" userId="0bb64a79-4315-417d-8840-c36de5c4d14a" providerId="ADAL" clId="{4FE944E9-FEFB-43BA-8272-33F315E4D17D}" dt="2024-04-03T14:53:14.386" v="11" actId="26606"/>
          <ac:picMkLst>
            <pc:docMk/>
            <pc:sldMk cId="4101456490" sldId="256"/>
            <ac:picMk id="11" creationId="{437E7150-2038-E1DC-AC47-67384413CE95}"/>
          </ac:picMkLst>
        </pc:picChg>
        <pc:picChg chg="mod ord">
          <ac:chgData name="Michelle Chappell" userId="0bb64a79-4315-417d-8840-c36de5c4d14a" providerId="ADAL" clId="{4FE944E9-FEFB-43BA-8272-33F315E4D17D}" dt="2024-04-03T14:54:54.511" v="26" actId="1076"/>
          <ac:picMkLst>
            <pc:docMk/>
            <pc:sldMk cId="4101456490" sldId="256"/>
            <ac:picMk id="12" creationId="{196ECABE-E896-6F83-C521-98B0E8EBE448}"/>
          </ac:picMkLst>
        </pc:picChg>
        <pc:cxnChg chg="del">
          <ac:chgData name="Michelle Chappell" userId="0bb64a79-4315-417d-8840-c36de5c4d14a" providerId="ADAL" clId="{4FE944E9-FEFB-43BA-8272-33F315E4D17D}" dt="2024-04-03T14:53:14.386" v="11" actId="26606"/>
          <ac:cxnSpMkLst>
            <pc:docMk/>
            <pc:sldMk cId="4101456490" sldId="256"/>
            <ac:cxnSpMk id="30" creationId="{5C34627B-48E6-4F4D-B843-97717A86B490}"/>
          </ac:cxnSpMkLst>
        </pc:cxnChg>
      </pc:sldChg>
    </pc:docChg>
  </pc:docChgLst>
  <pc:docChgLst>
    <pc:chgData name="Michelle Chappell" userId="0bb64a79-4315-417d-8840-c36de5c4d14a" providerId="ADAL" clId="{89198629-0AF8-472A-AFD6-FAF51850A462}"/>
    <pc:docChg chg="custSel modSld">
      <pc:chgData name="Michelle Chappell" userId="0bb64a79-4315-417d-8840-c36de5c4d14a" providerId="ADAL" clId="{89198629-0AF8-472A-AFD6-FAF51850A462}" dt="2024-07-12T20:51:47.691" v="30" actId="1076"/>
      <pc:docMkLst>
        <pc:docMk/>
      </pc:docMkLst>
      <pc:sldChg chg="addSp delSp modSp mod">
        <pc:chgData name="Michelle Chappell" userId="0bb64a79-4315-417d-8840-c36de5c4d14a" providerId="ADAL" clId="{89198629-0AF8-472A-AFD6-FAF51850A462}" dt="2024-07-12T20:51:47.691" v="30" actId="1076"/>
        <pc:sldMkLst>
          <pc:docMk/>
          <pc:sldMk cId="4101456490" sldId="256"/>
        </pc:sldMkLst>
        <pc:spChg chg="mod">
          <ac:chgData name="Michelle Chappell" userId="0bb64a79-4315-417d-8840-c36de5c4d14a" providerId="ADAL" clId="{89198629-0AF8-472A-AFD6-FAF51850A462}" dt="2024-06-28T12:46:17.060" v="0" actId="26606"/>
          <ac:spMkLst>
            <pc:docMk/>
            <pc:sldMk cId="4101456490" sldId="256"/>
            <ac:spMk id="2" creationId="{0595E3FE-ABF1-5C00-E726-A8852501024C}"/>
          </ac:spMkLst>
        </pc:spChg>
        <pc:spChg chg="del">
          <ac:chgData name="Michelle Chappell" userId="0bb64a79-4315-417d-8840-c36de5c4d14a" providerId="ADAL" clId="{89198629-0AF8-472A-AFD6-FAF51850A462}" dt="2024-06-28T12:46:17.060" v="0" actId="26606"/>
          <ac:spMkLst>
            <pc:docMk/>
            <pc:sldMk cId="4101456490" sldId="256"/>
            <ac:spMk id="35" creationId="{33E72FA3-BD00-444A-AD9B-E6C3D069CDE3}"/>
          </ac:spMkLst>
        </pc:spChg>
        <pc:spChg chg="add">
          <ac:chgData name="Michelle Chappell" userId="0bb64a79-4315-417d-8840-c36de5c4d14a" providerId="ADAL" clId="{89198629-0AF8-472A-AFD6-FAF51850A462}" dt="2024-06-28T12:46:17.060" v="0" actId="26606"/>
          <ac:spMkLst>
            <pc:docMk/>
            <pc:sldMk cId="4101456490" sldId="256"/>
            <ac:spMk id="40" creationId="{928F64C6-FE22-4FC1-A763-DFCC514811BD}"/>
          </ac:spMkLst>
        </pc:spChg>
        <pc:picChg chg="mod">
          <ac:chgData name="Michelle Chappell" userId="0bb64a79-4315-417d-8840-c36de5c4d14a" providerId="ADAL" clId="{89198629-0AF8-472A-AFD6-FAF51850A462}" dt="2024-07-12T20:51:44.376" v="29" actId="1076"/>
          <ac:picMkLst>
            <pc:docMk/>
            <pc:sldMk cId="4101456490" sldId="256"/>
            <ac:picMk id="4" creationId="{C407AF70-9A0B-3366-3D6F-A75365B1E0CA}"/>
          </ac:picMkLst>
        </pc:picChg>
        <pc:picChg chg="mod">
          <ac:chgData name="Michelle Chappell" userId="0bb64a79-4315-417d-8840-c36de5c4d14a" providerId="ADAL" clId="{89198629-0AF8-472A-AFD6-FAF51850A462}" dt="2024-07-12T20:51:33.458" v="25" actId="1076"/>
          <ac:picMkLst>
            <pc:docMk/>
            <pc:sldMk cId="4101456490" sldId="256"/>
            <ac:picMk id="5" creationId="{3FED5B4D-5932-F335-3815-A821396C832C}"/>
          </ac:picMkLst>
        </pc:picChg>
        <pc:picChg chg="mod">
          <ac:chgData name="Michelle Chappell" userId="0bb64a79-4315-417d-8840-c36de5c4d14a" providerId="ADAL" clId="{89198629-0AF8-472A-AFD6-FAF51850A462}" dt="2024-07-12T20:51:30.733" v="24" actId="1076"/>
          <ac:picMkLst>
            <pc:docMk/>
            <pc:sldMk cId="4101456490" sldId="256"/>
            <ac:picMk id="6" creationId="{E9224339-5B51-3100-A40C-73278A342417}"/>
          </ac:picMkLst>
        </pc:picChg>
        <pc:picChg chg="add mod">
          <ac:chgData name="Michelle Chappell" userId="0bb64a79-4315-417d-8840-c36de5c4d14a" providerId="ADAL" clId="{89198629-0AF8-472A-AFD6-FAF51850A462}" dt="2024-07-12T20:51:35.522" v="26" actId="1076"/>
          <ac:picMkLst>
            <pc:docMk/>
            <pc:sldMk cId="4101456490" sldId="256"/>
            <ac:picMk id="7" creationId="{1401935B-D350-B20A-D3D3-0E4A82006BC8}"/>
          </ac:picMkLst>
        </pc:picChg>
        <pc:picChg chg="add mod">
          <ac:chgData name="Michelle Chappell" userId="0bb64a79-4315-417d-8840-c36de5c4d14a" providerId="ADAL" clId="{89198629-0AF8-472A-AFD6-FAF51850A462}" dt="2024-07-12T20:51:22.583" v="22" actId="1076"/>
          <ac:picMkLst>
            <pc:docMk/>
            <pc:sldMk cId="4101456490" sldId="256"/>
            <ac:picMk id="9" creationId="{818AD2ED-94A8-8599-B2C0-5A5693C1FE27}"/>
          </ac:picMkLst>
        </pc:picChg>
        <pc:picChg chg="mod ord">
          <ac:chgData name="Michelle Chappell" userId="0bb64a79-4315-417d-8840-c36de5c4d14a" providerId="ADAL" clId="{89198629-0AF8-472A-AFD6-FAF51850A462}" dt="2024-07-12T20:51:47.691" v="30" actId="1076"/>
          <ac:picMkLst>
            <pc:docMk/>
            <pc:sldMk cId="4101456490" sldId="256"/>
            <ac:picMk id="11" creationId="{437E7150-2038-E1DC-AC47-67384413CE95}"/>
          </ac:picMkLst>
        </pc:picChg>
        <pc:picChg chg="mod ord">
          <ac:chgData name="Michelle Chappell" userId="0bb64a79-4315-417d-8840-c36de5c4d14a" providerId="ADAL" clId="{89198629-0AF8-472A-AFD6-FAF51850A462}" dt="2024-07-12T20:51:37.812" v="27" actId="1076"/>
          <ac:picMkLst>
            <pc:docMk/>
            <pc:sldMk cId="4101456490" sldId="256"/>
            <ac:picMk id="12" creationId="{196ECABE-E896-6F83-C521-98B0E8EBE448}"/>
          </ac:picMkLst>
        </pc:picChg>
        <pc:cxnChg chg="add">
          <ac:chgData name="Michelle Chappell" userId="0bb64a79-4315-417d-8840-c36de5c4d14a" providerId="ADAL" clId="{89198629-0AF8-472A-AFD6-FAF51850A462}" dt="2024-06-28T12:46:17.060" v="0" actId="26606"/>
          <ac:cxnSpMkLst>
            <pc:docMk/>
            <pc:sldMk cId="4101456490" sldId="256"/>
            <ac:cxnSpMk id="42" creationId="{5C34627B-48E6-4F4D-B843-97717A86B49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44690-A817-3E99-369C-AE6874FEEE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8EAEB4-CB79-151E-5EF3-00B2F06B7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F5137-BC75-4800-5B52-399DE6C23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6CA6-0B81-4FA4-B9E6-D61B2198F8F0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6CD8E-9DEC-BCD6-9F74-136E6726E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71255-6426-81A2-AD29-E3D9E79C3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8130-9436-43A6-AC01-FACC4DBA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76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415FB-AC99-E8C1-9704-CB4EB01D4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64012-8FB4-D881-FF4B-398CAF370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E8695-D009-A6EF-CCEF-1938F4E5E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6CA6-0B81-4FA4-B9E6-D61B2198F8F0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1B19C-1EEA-DAC0-5A17-D98CF31FC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D38B5-4ABD-FE45-9DE9-52B8D0ECE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8130-9436-43A6-AC01-FACC4DBA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1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F82D8-18FA-8BC7-9FF9-D1B59FFA28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3FA91-66BF-C32B-1065-2721DED6EF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698E1-2E4D-E097-C75E-0EC0D7482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6CA6-0B81-4FA4-B9E6-D61B2198F8F0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E70D8-5EB9-CE32-68A4-B67F52324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56FD6-83D9-126C-96D7-1E0AA5B61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8130-9436-43A6-AC01-FACC4DBA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2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51135-02D8-438B-7A4C-120ADC298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3D35D-291A-C012-9285-F185AB2E0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70716-3305-5EE8-EB42-79BBC82AB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6CA6-0B81-4FA4-B9E6-D61B2198F8F0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02E08-2F49-97C5-9AC7-C6BFC6BB8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88501-67B0-B1A5-0244-602B4513B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8130-9436-43A6-AC01-FACC4DBA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9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D0FDF-4B1F-B4C1-DDEC-D139B2ED9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393E6D-04CE-2A34-03B5-0D677F9D1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A5881-FF3F-7391-1FF4-327E6758C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6CA6-0B81-4FA4-B9E6-D61B2198F8F0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49BD4-7460-50DA-795F-E5FFCFF4E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CFD82-06BA-ED38-BC01-6EF8EFDC5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8130-9436-43A6-AC01-FACC4DBA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13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FA9FA-EE2F-D480-078B-2499AB927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791C0-5BA8-B97F-96FB-E6E3FF6FC8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E6FB7-9000-19AD-B9AA-18F82285F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4BB4D-A9C2-8181-D638-52D7616F7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6CA6-0B81-4FA4-B9E6-D61B2198F8F0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093191-8A37-CCC6-85B0-01DF53B4E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892AC-6B64-6947-9586-C1EC6DDD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8130-9436-43A6-AC01-FACC4DBA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42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8A167-404F-01DF-3A5D-C2C7A3B77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D9D3C6-BADD-B00E-EF7B-1F51ECAD0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B8FEF7-BE77-1D59-A6CA-89A5B14EB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64F530-18F3-F32C-EF24-D582685BF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6219FC-BB9C-6937-1D40-2AA31033E9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CC3E24-595B-9ECC-1CD1-39C3AC1BC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6CA6-0B81-4FA4-B9E6-D61B2198F8F0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6823E9-158D-06CC-B3AE-F31764B90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669584-7696-4A8B-3F71-0120176B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8130-9436-43A6-AC01-FACC4DBA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3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01CDC-3BC2-C899-60A5-D3BB7B529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D8DA8F-BBF1-8E3B-D57B-B6AB51212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6CA6-0B81-4FA4-B9E6-D61B2198F8F0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59056B-60EF-F5FD-BD84-420A4CC7D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7BD72D-9AAB-1B0D-69C3-E5A6B7785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8130-9436-43A6-AC01-FACC4DBA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B96FCA-5441-1A40-776F-736418D4B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6CA6-0B81-4FA4-B9E6-D61B2198F8F0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8C0860-1F64-B500-529D-3DBDCCB6C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667895-0A73-E5AB-420E-D54F4F700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8130-9436-43A6-AC01-FACC4DBA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8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E5BD5-A715-6015-336A-F2E2A6401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23FD3-F4EC-ABAE-D729-DF2D29990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7614F5-AF4D-F503-E7B6-3BDC170FE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7F669D-1BBB-1F62-84FA-11300B564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6CA6-0B81-4FA4-B9E6-D61B2198F8F0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FD8F39-6F9F-ED4D-4C21-5031AD67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65CDB6-41C2-39CB-672C-CBCAFFF89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8130-9436-43A6-AC01-FACC4DBA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85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AE2EF-BA6B-7CDB-9D28-774F32D6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321FC0-58FD-18FE-3EE5-A36DFDB55A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9E32FC-515E-D66B-1C74-DE14CB0E7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34F236-F368-5FB1-3F2B-D01FFA208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6CA6-0B81-4FA4-B9E6-D61B2198F8F0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9A7B3-4A09-B69B-27D8-47A48DA8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618FE7-A427-73A7-20E7-D79BB1472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8130-9436-43A6-AC01-FACC4DBA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64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A29DD1-26E2-1F79-2EC6-3D2B38E5F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B81154-BFB0-DF50-1E3C-91DC6B32F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B0FDE-6C62-248A-5FC2-7CF0EA731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86CA6-0B81-4FA4-B9E6-D61B2198F8F0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92D45-74A9-B232-6537-827F63701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CDE50-7694-810D-1BCA-C12F752B3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68130-9436-43A6-AC01-FACC4DBA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6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928F64C6-FE22-4FC1-A763-DFCC51481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261224" y="4577975"/>
            <a:ext cx="7539349" cy="1899827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95E3FE-ABF1-5C00-E726-A88525010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03468" y="4741948"/>
            <a:ext cx="6829520" cy="862031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4000" b="1" kern="1200" dirty="0">
                <a:solidFill>
                  <a:srgbClr val="FFFF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2024 Sponsors</a:t>
            </a:r>
          </a:p>
        </p:txBody>
      </p:sp>
      <p:pic>
        <p:nvPicPr>
          <p:cNvPr id="11" name="Picture 10" descr="A picture containing font, graphics, graphic design, screenshot&#10;&#10;Description automatically generated">
            <a:extLst>
              <a:ext uri="{FF2B5EF4-FFF2-40B4-BE49-F238E27FC236}">
                <a16:creationId xmlns:a16="http://schemas.microsoft.com/office/drawing/2014/main" id="{437E7150-2038-E1DC-AC47-67384413CE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71" y="2660870"/>
            <a:ext cx="3797570" cy="550646"/>
          </a:xfrm>
          <a:prstGeom prst="rect">
            <a:avLst/>
          </a:prstGeom>
        </p:spPr>
      </p:pic>
      <p:pic>
        <p:nvPicPr>
          <p:cNvPr id="12" name="Picture 11" descr="A blue and black logo&#10;&#10;Description automatically generated">
            <a:extLst>
              <a:ext uri="{FF2B5EF4-FFF2-40B4-BE49-F238E27FC236}">
                <a16:creationId xmlns:a16="http://schemas.microsoft.com/office/drawing/2014/main" id="{196ECABE-E896-6F83-C521-98B0E8EBE4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362" y="2082839"/>
            <a:ext cx="3126606" cy="1281909"/>
          </a:xfrm>
          <a:prstGeom prst="rect">
            <a:avLst/>
          </a:prstGeom>
        </p:spPr>
      </p:pic>
      <p:pic>
        <p:nvPicPr>
          <p:cNvPr id="4" name="Picture 3" descr="A black and purple logo&#10;&#10;Description automatically generated with low confidence">
            <a:extLst>
              <a:ext uri="{FF2B5EF4-FFF2-40B4-BE49-F238E27FC236}">
                <a16:creationId xmlns:a16="http://schemas.microsoft.com/office/drawing/2014/main" id="{C407AF70-9A0B-3366-3D6F-A75365B1E0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0" y="127062"/>
            <a:ext cx="2377646" cy="2377646"/>
          </a:xfrm>
          <a:prstGeom prst="rect">
            <a:avLst/>
          </a:prstGeom>
        </p:spPr>
      </p:pic>
      <p:pic>
        <p:nvPicPr>
          <p:cNvPr id="5" name="Picture 4" descr="A logo of a company&#10;&#10;Description automatically generated">
            <a:extLst>
              <a:ext uri="{FF2B5EF4-FFF2-40B4-BE49-F238E27FC236}">
                <a16:creationId xmlns:a16="http://schemas.microsoft.com/office/drawing/2014/main" id="{3FED5B4D-5932-F335-3815-A821396C83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680" y="176811"/>
            <a:ext cx="2973840" cy="2921797"/>
          </a:xfrm>
          <a:prstGeom prst="rect">
            <a:avLst/>
          </a:prstGeom>
        </p:spPr>
      </p:pic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C34627B-48E6-4F4D-B843-97717A86B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19934" y="5694097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9224339-5B51-3100-A40C-73278A3424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8975" y="5470239"/>
            <a:ext cx="3353382" cy="754511"/>
          </a:xfrm>
          <a:prstGeom prst="rect">
            <a:avLst/>
          </a:prstGeom>
        </p:spPr>
      </p:pic>
      <p:pic>
        <p:nvPicPr>
          <p:cNvPr id="7" name="Picture 6" descr="A close-up of a logo&#10;&#10;Description automatically generated">
            <a:extLst>
              <a:ext uri="{FF2B5EF4-FFF2-40B4-BE49-F238E27FC236}">
                <a16:creationId xmlns:a16="http://schemas.microsoft.com/office/drawing/2014/main" id="{1401935B-D350-B20A-D3D3-0E4A82006BC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328" y="19315"/>
            <a:ext cx="3401194" cy="17005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18AD2ED-94A8-8599-B2C0-5A5693C1FE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34" y="3990380"/>
            <a:ext cx="3670007" cy="51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456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Office Theme</vt:lpstr>
      <vt:lpstr>2024 Sponsors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Sponsors</dc:title>
  <dc:creator>Michelle Chappell</dc:creator>
  <cp:lastModifiedBy>Michelle Chappell</cp:lastModifiedBy>
  <cp:revision>2</cp:revision>
  <dcterms:created xsi:type="dcterms:W3CDTF">2023-05-09T02:15:04Z</dcterms:created>
  <dcterms:modified xsi:type="dcterms:W3CDTF">2024-07-12T20:51:51Z</dcterms:modified>
</cp:coreProperties>
</file>